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6E27E9-4484-4765-A9F1-0BBF9F77A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5B57A83-1B44-2243-A9AC-BA45DDC39D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F47D6F-B1F4-B3F0-700A-0C694852B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6B1D5-59A2-4DEF-8145-BCE99F30BEC2}" type="datetimeFigureOut">
              <a:rPr lang="zh-CN" altLang="en-US" smtClean="0"/>
              <a:t>2024/3/3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1C412D-3ACE-9EE3-715F-829D138E6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9B4A4B-CE66-2DD4-8A57-87877D48B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57945-5387-47E8-9D4E-1D9562036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7755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362E36-1CCC-12A8-F9A5-D40063F03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E7FDC14-9024-CEDD-C774-8971E9D60F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A291BB-E507-AE3B-61F7-1D8C4E0FF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6B1D5-59A2-4DEF-8145-BCE99F30BEC2}" type="datetimeFigureOut">
              <a:rPr lang="zh-CN" altLang="en-US" smtClean="0"/>
              <a:t>2024/3/3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CDB015-49ED-4150-4E57-C24D8DC40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FB62F8-41EA-13DA-DB48-7D4A51153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57945-5387-47E8-9D4E-1D9562036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789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CE4A9F4-4921-32E2-10DA-4BD1A24A31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71AB9A4-8516-7062-C5F2-8EAB2DBBA3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4326CE-BAB7-03C0-4B00-519157F2D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6B1D5-59A2-4DEF-8145-BCE99F30BEC2}" type="datetimeFigureOut">
              <a:rPr lang="zh-CN" altLang="en-US" smtClean="0"/>
              <a:t>2024/3/3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642234A-8325-036F-3073-2EF8421ED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692E5C-2945-8B89-7DE3-466AFD63B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57945-5387-47E8-9D4E-1D9562036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8648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6A7107-8215-E6F3-83EF-6D1AEAD96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A9B376-3A51-1648-B78A-EF43EB39D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33A558-B958-5B3D-EF95-FC5E6BD2C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6B1D5-59A2-4DEF-8145-BCE99F30BEC2}" type="datetimeFigureOut">
              <a:rPr lang="zh-CN" altLang="en-US" smtClean="0"/>
              <a:t>2024/3/3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5599DA-8756-DF0E-F90E-B9D2DD7B6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84D8A8-3F10-4191-4FD6-D5A86E40D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57945-5387-47E8-9D4E-1D9562036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7708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65D957-9B90-0420-A4E5-A6C3702FC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D00DE69-77F3-8CB1-85B0-049010E93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F12A98-3062-5AE7-0552-932F30E82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6B1D5-59A2-4DEF-8145-BCE99F30BEC2}" type="datetimeFigureOut">
              <a:rPr lang="zh-CN" altLang="en-US" smtClean="0"/>
              <a:t>2024/3/3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F9A680-A986-C1E8-009A-4D21A44FF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A7541B-9BCE-F07B-8999-E1B7F2B3D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57945-5387-47E8-9D4E-1D9562036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6333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0299E2-7871-6F29-F4F0-E54F62FE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82996B-2942-108E-94C1-562D100D73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15DB9CC-8E5D-2E82-515C-DD9BA5E59D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0ACA585-DDE1-6FAA-D05E-18D95ED3E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6B1D5-59A2-4DEF-8145-BCE99F30BEC2}" type="datetimeFigureOut">
              <a:rPr lang="zh-CN" altLang="en-US" smtClean="0"/>
              <a:t>2024/3/3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5409F47-FEF2-C661-1BC4-E268EC352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43789CA-212A-8485-FEC1-6D13FFCC1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57945-5387-47E8-9D4E-1D9562036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729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BB00EA-5099-0699-43F5-0AF91DA8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B556D5-B116-3865-86FA-D7DD43470A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15004E5-C3E0-3C2D-BF6F-8B8CA24D0A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8220543-C151-A3FD-398E-E8BCB1975E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BDDE987-8D10-CBC0-9D3E-91596C438C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74ED378-6BB5-278A-5239-78650BCE5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6B1D5-59A2-4DEF-8145-BCE99F30BEC2}" type="datetimeFigureOut">
              <a:rPr lang="zh-CN" altLang="en-US" smtClean="0"/>
              <a:t>2024/3/3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CA505BA-BA89-6EFA-D85B-3E9265280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E8B85CB-6DCD-1297-108D-B2F937F7A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57945-5387-47E8-9D4E-1D9562036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3064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444AD8-C874-080A-80E0-581C77E13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DB3C0A7-3997-31A9-10A5-6B8AD36A3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6B1D5-59A2-4DEF-8145-BCE99F30BEC2}" type="datetimeFigureOut">
              <a:rPr lang="zh-CN" altLang="en-US" smtClean="0"/>
              <a:t>2024/3/3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39DCE7B-BB74-0456-8746-A427FB924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B7FEAD6-EB73-054D-2494-561E9FFA4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57945-5387-47E8-9D4E-1D9562036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8591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F877E36-0CCE-90CE-27D7-7993A440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6B1D5-59A2-4DEF-8145-BCE99F30BEC2}" type="datetimeFigureOut">
              <a:rPr lang="zh-CN" altLang="en-US" smtClean="0"/>
              <a:t>2024/3/3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D6BBA30-1D94-DE12-F671-FA1AE022F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74641D0-12A4-EA65-CC2A-D67AC7DA7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57945-5387-47E8-9D4E-1D9562036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8377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A6CA2F-6A45-4791-3910-0EA4344C2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AC69A5-7A7F-B459-E1CC-F2455466D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091EFF0-164A-EE2B-DF99-6BDC996194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99E7D76-AAE1-07C1-83B3-E87563EA0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6B1D5-59A2-4DEF-8145-BCE99F30BEC2}" type="datetimeFigureOut">
              <a:rPr lang="zh-CN" altLang="en-US" smtClean="0"/>
              <a:t>2024/3/3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A03DA68-EEEE-83F6-BB37-2E6C105C3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1DC6ED4-2E12-99A0-1E01-FDE520760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57945-5387-47E8-9D4E-1D9562036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6385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37B882-5EC6-3A60-ED0C-4E9FB4584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806E5E8-DA65-89E5-6D71-E645ADDB3C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BD35EE6-B38C-46F9-FCA0-5656931B73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BF91F33-A463-8932-8E1C-802919C4D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6B1D5-59A2-4DEF-8145-BCE99F30BEC2}" type="datetimeFigureOut">
              <a:rPr lang="zh-CN" altLang="en-US" smtClean="0"/>
              <a:t>2024/3/3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A4069DD-8F67-6AA9-FF24-6E83E126E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14FA697-D4A4-6D77-490B-4260093FF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57945-5387-47E8-9D4E-1D9562036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0559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A03FE60-3BA8-F7F7-E051-2D58883A7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A44A340-5744-C19F-B28C-1B179DBDB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9A04A2-8E0A-8A19-393C-F9F2384184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6B1D5-59A2-4DEF-8145-BCE99F30BEC2}" type="datetimeFigureOut">
              <a:rPr lang="zh-CN" altLang="en-US" smtClean="0"/>
              <a:t>2024/3/3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19EDC2-9105-B0EA-A111-072D9060BA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48715C-09D6-7A90-9996-0D05DB0D6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F57945-5387-47E8-9D4E-1D9562036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7840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slideLayout" Target="../slideLayouts/slideLayout1.xml"/><Relationship Id="rId3" Type="http://schemas.microsoft.com/office/2007/relationships/media" Target="../media/media2.mp3"/><Relationship Id="rId7" Type="http://schemas.microsoft.com/office/2007/relationships/media" Target="../media/media4.mp3"/><Relationship Id="rId12" Type="http://schemas.openxmlformats.org/officeDocument/2006/relationships/audio" Target="../media/media6.mp3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microsoft.com/office/2007/relationships/media" Target="../media/media6.mp3"/><Relationship Id="rId5" Type="http://schemas.microsoft.com/office/2007/relationships/media" Target="../media/media3.mp3"/><Relationship Id="rId10" Type="http://schemas.openxmlformats.org/officeDocument/2006/relationships/audio" Target="../media/media5.mp3"/><Relationship Id="rId4" Type="http://schemas.openxmlformats.org/officeDocument/2006/relationships/audio" Target="../media/media2.mp3"/><Relationship Id="rId9" Type="http://schemas.microsoft.com/office/2007/relationships/media" Target="../media/media5.mp3"/><Relationship Id="rId1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宋亚轩 - 唯一 (live)">
            <a:hlinkClick r:id="" action="ppaction://media"/>
            <a:extLst>
              <a:ext uri="{FF2B5EF4-FFF2-40B4-BE49-F238E27FC236}">
                <a16:creationId xmlns:a16="http://schemas.microsoft.com/office/drawing/2014/main" id="{BED97D6F-D368-C633-0A55-E1487CB71C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3504438" y="2965704"/>
            <a:ext cx="609600" cy="609600"/>
          </a:xfrm>
          <a:prstGeom prst="rect">
            <a:avLst/>
          </a:prstGeom>
        </p:spPr>
      </p:pic>
      <p:pic>
        <p:nvPicPr>
          <p:cNvPr id="5" name="陶喆 - 讨厌红楼梦">
            <a:hlinkClick r:id="" action="ppaction://media"/>
            <a:extLst>
              <a:ext uri="{FF2B5EF4-FFF2-40B4-BE49-F238E27FC236}">
                <a16:creationId xmlns:a16="http://schemas.microsoft.com/office/drawing/2014/main" id="{8C18A522-9D31-7D18-61AA-A4BB060FFAB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7180326" y="2965704"/>
            <a:ext cx="609600" cy="609600"/>
          </a:xfrm>
          <a:prstGeom prst="rect">
            <a:avLst/>
          </a:prstGeom>
        </p:spPr>
      </p:pic>
      <p:pic>
        <p:nvPicPr>
          <p:cNvPr id="6" name="陶喆 - 天天">
            <a:hlinkClick r:id="" action="ppaction://media"/>
            <a:extLst>
              <a:ext uri="{FF2B5EF4-FFF2-40B4-BE49-F238E27FC236}">
                <a16:creationId xmlns:a16="http://schemas.microsoft.com/office/drawing/2014/main" id="{C10D8EBF-7F8D-CD34-4157-39009C2185FC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5350573" y="4419600"/>
            <a:ext cx="609600" cy="609600"/>
          </a:xfrm>
          <a:prstGeom prst="rect">
            <a:avLst/>
          </a:prstGeom>
        </p:spPr>
      </p:pic>
      <p:pic>
        <p:nvPicPr>
          <p:cNvPr id="7" name="汪苏泷,单依纯 - 如果爱忘了 (live)">
            <a:hlinkClick r:id="" action="ppaction://media"/>
            <a:extLst>
              <a:ext uri="{FF2B5EF4-FFF2-40B4-BE49-F238E27FC236}">
                <a16:creationId xmlns:a16="http://schemas.microsoft.com/office/drawing/2014/main" id="{5F2E28F4-1FE1-EE41-21B0-F621983264EB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5334190" y="2965704"/>
            <a:ext cx="609600" cy="609600"/>
          </a:xfrm>
          <a:prstGeom prst="rect">
            <a:avLst/>
          </a:prstGeom>
        </p:spPr>
      </p:pic>
      <p:pic>
        <p:nvPicPr>
          <p:cNvPr id="8" name="小潮院长 - 就要做挑战">
            <a:hlinkClick r:id="" action="ppaction://media"/>
            <a:extLst>
              <a:ext uri="{FF2B5EF4-FFF2-40B4-BE49-F238E27FC236}">
                <a16:creationId xmlns:a16="http://schemas.microsoft.com/office/drawing/2014/main" id="{6802A0A3-958C-EDB0-45F6-DDA02861C8E6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7180326" y="4434840"/>
            <a:ext cx="609600" cy="609600"/>
          </a:xfrm>
          <a:prstGeom prst="rect">
            <a:avLst/>
          </a:prstGeom>
        </p:spPr>
      </p:pic>
      <p:pic>
        <p:nvPicPr>
          <p:cNvPr id="9" name="徐佳莹 - 身骑白马">
            <a:hlinkClick r:id="" action="ppaction://media"/>
            <a:extLst>
              <a:ext uri="{FF2B5EF4-FFF2-40B4-BE49-F238E27FC236}">
                <a16:creationId xmlns:a16="http://schemas.microsoft.com/office/drawing/2014/main" id="{9F1C9EF7-9973-E601-EEA4-2BA52BB09FF5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3504438" y="440740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425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3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4244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552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4544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20215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31326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宽屏</PresentationFormat>
  <Paragraphs>0</Paragraphs>
  <Slides>1</Slides>
  <Notes>0</Notes>
  <HiddenSlides>0</HiddenSlides>
  <MMClips>6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2</cp:revision>
  <dcterms:created xsi:type="dcterms:W3CDTF">2024-03-03T00:45:23Z</dcterms:created>
  <dcterms:modified xsi:type="dcterms:W3CDTF">2024-03-03T00:47:13Z</dcterms:modified>
</cp:coreProperties>
</file>

<file path=docProps/thumbnail.jpeg>
</file>